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62" r:id="rId4"/>
    <p:sldId id="264" r:id="rId5"/>
    <p:sldId id="267" r:id="rId6"/>
    <p:sldId id="265" r:id="rId7"/>
    <p:sldId id="266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CB0C6-624B-46AE-AD4E-610A2BEDA29C}" v="17" dt="2022-03-04T21:17:28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Chickowski" userId="584a0b9df5274f46" providerId="LiveId" clId="{0F1CB0C6-624B-46AE-AD4E-610A2BEDA29C}"/>
    <pc:docChg chg="undo custSel addSld delSld modSld sldOrd">
      <pc:chgData name="Corey Chickowski" userId="584a0b9df5274f46" providerId="LiveId" clId="{0F1CB0C6-624B-46AE-AD4E-610A2BEDA29C}" dt="2022-03-04T21:18:03.744" v="253" actId="14100"/>
      <pc:docMkLst>
        <pc:docMk/>
      </pc:docMkLst>
      <pc:sldChg chg="modSp mod">
        <pc:chgData name="Corey Chickowski" userId="584a0b9df5274f46" providerId="LiveId" clId="{0F1CB0C6-624B-46AE-AD4E-610A2BEDA29C}" dt="2022-03-03T02:44:46.875" v="47" actId="1076"/>
        <pc:sldMkLst>
          <pc:docMk/>
          <pc:sldMk cId="1487700712" sldId="256"/>
        </pc:sldMkLst>
        <pc:spChg chg="mod">
          <ac:chgData name="Corey Chickowski" userId="584a0b9df5274f46" providerId="LiveId" clId="{0F1CB0C6-624B-46AE-AD4E-610A2BEDA29C}" dt="2022-03-03T02:44:46.875" v="47" actId="1076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Corey Chickowski" userId="584a0b9df5274f46" providerId="LiveId" clId="{0F1CB0C6-624B-46AE-AD4E-610A2BEDA29C}" dt="2022-03-04T21:18:03.744" v="253" actId="14100"/>
        <pc:sldMkLst>
          <pc:docMk/>
          <pc:sldMk cId="497607547" sldId="258"/>
        </pc:sldMkLst>
        <pc:spChg chg="mod">
          <ac:chgData name="Corey Chickowski" userId="584a0b9df5274f46" providerId="LiveId" clId="{0F1CB0C6-624B-46AE-AD4E-610A2BEDA29C}" dt="2022-03-04T21:15:15.703" v="234" actId="20577"/>
          <ac:spMkLst>
            <pc:docMk/>
            <pc:sldMk cId="497607547" sldId="258"/>
            <ac:spMk id="4" creationId="{15F9ACFC-CFC8-4307-BF02-BA7489920DB1}"/>
          </ac:spMkLst>
        </pc:spChg>
        <pc:spChg chg="add del mod">
          <ac:chgData name="Corey Chickowski" userId="584a0b9df5274f46" providerId="LiveId" clId="{0F1CB0C6-624B-46AE-AD4E-610A2BEDA29C}" dt="2022-03-04T21:15:27.945" v="237" actId="478"/>
          <ac:spMkLst>
            <pc:docMk/>
            <pc:sldMk cId="497607547" sldId="258"/>
            <ac:spMk id="5" creationId="{17CCBBA9-E1F6-4B79-92B9-43B36B113197}"/>
          </ac:spMkLst>
        </pc:spChg>
        <pc:picChg chg="add mod">
          <ac:chgData name="Corey Chickowski" userId="584a0b9df5274f46" providerId="LiveId" clId="{0F1CB0C6-624B-46AE-AD4E-610A2BEDA29C}" dt="2022-03-04T21:17:06.831" v="246" actId="14100"/>
          <ac:picMkLst>
            <pc:docMk/>
            <pc:sldMk cId="497607547" sldId="258"/>
            <ac:picMk id="6" creationId="{6329025A-5D6A-4820-A098-236A1687C2ED}"/>
          </ac:picMkLst>
        </pc:picChg>
        <pc:picChg chg="del mod">
          <ac:chgData name="Corey Chickowski" userId="584a0b9df5274f46" providerId="LiveId" clId="{0F1CB0C6-624B-46AE-AD4E-610A2BEDA29C}" dt="2022-03-04T21:15:24.464" v="236" actId="478"/>
          <ac:picMkLst>
            <pc:docMk/>
            <pc:sldMk cId="497607547" sldId="258"/>
            <ac:picMk id="7" creationId="{850835A4-537C-4A3B-B813-7237AC9EFC73}"/>
          </ac:picMkLst>
        </pc:picChg>
        <pc:picChg chg="add mod">
          <ac:chgData name="Corey Chickowski" userId="584a0b9df5274f46" providerId="LiveId" clId="{0F1CB0C6-624B-46AE-AD4E-610A2BEDA29C}" dt="2022-03-04T21:18:03.744" v="253" actId="14100"/>
          <ac:picMkLst>
            <pc:docMk/>
            <pc:sldMk cId="497607547" sldId="258"/>
            <ac:picMk id="8" creationId="{21FB1482-C753-497B-B6F5-7054E9525289}"/>
          </ac:picMkLst>
        </pc:picChg>
      </pc:sldChg>
      <pc:sldChg chg="addSp delSp modSp mod modAnim">
        <pc:chgData name="Corey Chickowski" userId="584a0b9df5274f46" providerId="LiveId" clId="{0F1CB0C6-624B-46AE-AD4E-610A2BEDA29C}" dt="2022-03-04T00:05:08.582" v="201" actId="14100"/>
        <pc:sldMkLst>
          <pc:docMk/>
          <pc:sldMk cId="4209322005" sldId="259"/>
        </pc:sldMkLst>
        <pc:spChg chg="add del mod">
          <ac:chgData name="Corey Chickowski" userId="584a0b9df5274f46" providerId="LiveId" clId="{0F1CB0C6-624B-46AE-AD4E-610A2BEDA29C}" dt="2022-03-04T00:04:19.780" v="196" actId="478"/>
          <ac:spMkLst>
            <pc:docMk/>
            <pc:sldMk cId="4209322005" sldId="259"/>
            <ac:spMk id="4" creationId="{98C029ED-74E7-468C-ADCE-811FBC7A97D0}"/>
          </ac:spMkLst>
        </pc:spChg>
        <pc:graphicFrameChg chg="del">
          <ac:chgData name="Corey Chickowski" userId="584a0b9df5274f46" providerId="LiveId" clId="{0F1CB0C6-624B-46AE-AD4E-610A2BEDA29C}" dt="2022-03-04T00:01:49.595" v="189" actId="478"/>
          <ac:graphicFrameMkLst>
            <pc:docMk/>
            <pc:sldMk cId="4209322005" sldId="259"/>
            <ac:graphicFrameMk id="6" creationId="{BF629521-FFD2-45DA-9D1D-A5F09BD5A2D9}"/>
          </ac:graphicFrameMkLst>
        </pc:graphicFrameChg>
        <pc:picChg chg="add mod">
          <ac:chgData name="Corey Chickowski" userId="584a0b9df5274f46" providerId="LiveId" clId="{0F1CB0C6-624B-46AE-AD4E-610A2BEDA29C}" dt="2022-03-04T00:05:08.582" v="201" actId="14100"/>
          <ac:picMkLst>
            <pc:docMk/>
            <pc:sldMk cId="4209322005" sldId="259"/>
            <ac:picMk id="7" creationId="{9C36061E-8FD7-4B8C-B1DD-6FC3CE28986A}"/>
          </ac:picMkLst>
        </pc:picChg>
        <pc:picChg chg="add del">
          <ac:chgData name="Corey Chickowski" userId="584a0b9df5274f46" providerId="LiveId" clId="{0F1CB0C6-624B-46AE-AD4E-610A2BEDA29C}" dt="2022-03-04T00:02:01.517" v="191" actId="478"/>
          <ac:picMkLst>
            <pc:docMk/>
            <pc:sldMk cId="4209322005" sldId="259"/>
            <ac:picMk id="8" creationId="{EA70616B-E344-4856-8DF9-707C26236613}"/>
          </ac:picMkLst>
        </pc:picChg>
      </pc:sldChg>
      <pc:sldChg chg="del">
        <pc:chgData name="Corey Chickowski" userId="584a0b9df5274f46" providerId="LiveId" clId="{0F1CB0C6-624B-46AE-AD4E-610A2BEDA29C}" dt="2022-03-03T02:20:40.479" v="7" actId="2696"/>
        <pc:sldMkLst>
          <pc:docMk/>
          <pc:sldMk cId="1703342593" sldId="261"/>
        </pc:sldMkLst>
      </pc:sldChg>
      <pc:sldChg chg="modSp mod">
        <pc:chgData name="Corey Chickowski" userId="584a0b9df5274f46" providerId="LiveId" clId="{0F1CB0C6-624B-46AE-AD4E-610A2BEDA29C}" dt="2022-03-04T21:14:55.242" v="224" actId="20577"/>
        <pc:sldMkLst>
          <pc:docMk/>
          <pc:sldMk cId="1870350903" sldId="262"/>
        </pc:sldMkLst>
        <pc:spChg chg="mod">
          <ac:chgData name="Corey Chickowski" userId="584a0b9df5274f46" providerId="LiveId" clId="{0F1CB0C6-624B-46AE-AD4E-610A2BEDA29C}" dt="2022-03-04T21:14:55.242" v="224" actId="20577"/>
          <ac:spMkLst>
            <pc:docMk/>
            <pc:sldMk cId="1870350903" sldId="262"/>
            <ac:spMk id="6" creationId="{B8683E74-1E86-4E00-9929-1E169E7F6540}"/>
          </ac:spMkLst>
        </pc:spChg>
      </pc:sldChg>
      <pc:sldChg chg="addSp delSp modSp mod">
        <pc:chgData name="Corey Chickowski" userId="584a0b9df5274f46" providerId="LiveId" clId="{0F1CB0C6-624B-46AE-AD4E-610A2BEDA29C}" dt="2022-03-03T02:37:29.128" v="11" actId="20577"/>
        <pc:sldMkLst>
          <pc:docMk/>
          <pc:sldMk cId="323695967" sldId="264"/>
        </pc:sldMkLst>
        <pc:spChg chg="mod">
          <ac:chgData name="Corey Chickowski" userId="584a0b9df5274f46" providerId="LiveId" clId="{0F1CB0C6-624B-46AE-AD4E-610A2BEDA29C}" dt="2022-03-03T02:19:59.962" v="1"/>
          <ac:spMkLst>
            <pc:docMk/>
            <pc:sldMk cId="323695967" sldId="264"/>
            <ac:spMk id="2" creationId="{2906EA39-5792-4500-AF4C-ABF9F76A808B}"/>
          </ac:spMkLst>
        </pc:spChg>
        <pc:spChg chg="del">
          <ac:chgData name="Corey Chickowski" userId="584a0b9df5274f46" providerId="LiveId" clId="{0F1CB0C6-624B-46AE-AD4E-610A2BEDA29C}" dt="2022-03-03T02:20:10.462" v="2" actId="478"/>
          <ac:spMkLst>
            <pc:docMk/>
            <pc:sldMk cId="323695967" sldId="264"/>
            <ac:spMk id="6" creationId="{B8683E74-1E86-4E00-9929-1E169E7F6540}"/>
          </ac:spMkLst>
        </pc:spChg>
        <pc:graphicFrameChg chg="add mod">
          <ac:chgData name="Corey Chickowski" userId="584a0b9df5274f46" providerId="LiveId" clId="{0F1CB0C6-624B-46AE-AD4E-610A2BEDA29C}" dt="2022-03-03T02:37:29.128" v="11" actId="20577"/>
          <ac:graphicFrameMkLst>
            <pc:docMk/>
            <pc:sldMk cId="323695967" sldId="264"/>
            <ac:graphicFrameMk id="4" creationId="{C2CF5A49-3186-4B48-85B3-F5B7683276A7}"/>
          </ac:graphicFrameMkLst>
        </pc:graphicFrameChg>
      </pc:sldChg>
      <pc:sldChg chg="addSp delSp modSp new mod">
        <pc:chgData name="Corey Chickowski" userId="584a0b9df5274f46" providerId="LiveId" clId="{0F1CB0C6-624B-46AE-AD4E-610A2BEDA29C}" dt="2022-03-03T23:46:27.460" v="168" actId="20577"/>
        <pc:sldMkLst>
          <pc:docMk/>
          <pc:sldMk cId="379769664" sldId="265"/>
        </pc:sldMkLst>
        <pc:spChg chg="mod">
          <ac:chgData name="Corey Chickowski" userId="584a0b9df5274f46" providerId="LiveId" clId="{0F1CB0C6-624B-46AE-AD4E-610A2BEDA29C}" dt="2022-03-03T23:46:27.460" v="168" actId="20577"/>
          <ac:spMkLst>
            <pc:docMk/>
            <pc:sldMk cId="379769664" sldId="265"/>
            <ac:spMk id="2" creationId="{A90F1306-78EF-44DB-AD2B-3D42BF0D23B5}"/>
          </ac:spMkLst>
        </pc:spChg>
        <pc:spChg chg="del">
          <ac:chgData name="Corey Chickowski" userId="584a0b9df5274f46" providerId="LiveId" clId="{0F1CB0C6-624B-46AE-AD4E-610A2BEDA29C}" dt="2022-03-03T23:34:28.516" v="49" actId="478"/>
          <ac:spMkLst>
            <pc:docMk/>
            <pc:sldMk cId="379769664" sldId="265"/>
            <ac:spMk id="3" creationId="{19A94491-645E-4316-AF2F-24EEAF5B0060}"/>
          </ac:spMkLst>
        </pc:spChg>
        <pc:picChg chg="add mod">
          <ac:chgData name="Corey Chickowski" userId="584a0b9df5274f46" providerId="LiveId" clId="{0F1CB0C6-624B-46AE-AD4E-610A2BEDA29C}" dt="2022-03-03T23:35:15.396" v="70" actId="1076"/>
          <ac:picMkLst>
            <pc:docMk/>
            <pc:sldMk cId="379769664" sldId="265"/>
            <ac:picMk id="4" creationId="{251BC7B1-FD4B-4FF7-BEBE-45422F5D5CC9}"/>
          </ac:picMkLst>
        </pc:picChg>
        <pc:picChg chg="add mod">
          <ac:chgData name="Corey Chickowski" userId="584a0b9df5274f46" providerId="LiveId" clId="{0F1CB0C6-624B-46AE-AD4E-610A2BEDA29C}" dt="2022-03-03T23:37:02.329" v="81" actId="1076"/>
          <ac:picMkLst>
            <pc:docMk/>
            <pc:sldMk cId="379769664" sldId="265"/>
            <ac:picMk id="5" creationId="{8AF61863-FB35-476C-B12C-4F4E26E7C656}"/>
          </ac:picMkLst>
        </pc:picChg>
      </pc:sldChg>
      <pc:sldChg chg="addSp delSp modSp new mod">
        <pc:chgData name="Corey Chickowski" userId="584a0b9df5274f46" providerId="LiveId" clId="{0F1CB0C6-624B-46AE-AD4E-610A2BEDA29C}" dt="2022-03-04T03:31:35.350" v="208" actId="14100"/>
        <pc:sldMkLst>
          <pc:docMk/>
          <pc:sldMk cId="2482259053" sldId="266"/>
        </pc:sldMkLst>
        <pc:spChg chg="mod">
          <ac:chgData name="Corey Chickowski" userId="584a0b9df5274f46" providerId="LiveId" clId="{0F1CB0C6-624B-46AE-AD4E-610A2BEDA29C}" dt="2022-03-03T23:46:42.284" v="188" actId="20577"/>
          <ac:spMkLst>
            <pc:docMk/>
            <pc:sldMk cId="2482259053" sldId="266"/>
            <ac:spMk id="2" creationId="{5524EC40-D354-43A4-8F31-C543DDB321A1}"/>
          </ac:spMkLst>
        </pc:spChg>
        <pc:spChg chg="del">
          <ac:chgData name="Corey Chickowski" userId="584a0b9df5274f46" providerId="LiveId" clId="{0F1CB0C6-624B-46AE-AD4E-610A2BEDA29C}" dt="2022-03-03T23:39:51.873" v="83" actId="478"/>
          <ac:spMkLst>
            <pc:docMk/>
            <pc:sldMk cId="2482259053" sldId="266"/>
            <ac:spMk id="3" creationId="{8984036B-81E1-4C69-B5B0-092BC214A364}"/>
          </ac:spMkLst>
        </pc:spChg>
        <pc:picChg chg="add del mod">
          <ac:chgData name="Corey Chickowski" userId="584a0b9df5274f46" providerId="LiveId" clId="{0F1CB0C6-624B-46AE-AD4E-610A2BEDA29C}" dt="2022-03-04T03:31:29.213" v="206" actId="478"/>
          <ac:picMkLst>
            <pc:docMk/>
            <pc:sldMk cId="2482259053" sldId="266"/>
            <ac:picMk id="4" creationId="{F479B9BB-F119-4890-8E8D-5886D875D43B}"/>
          </ac:picMkLst>
        </pc:picChg>
        <pc:picChg chg="add mod">
          <ac:chgData name="Corey Chickowski" userId="584a0b9df5274f46" providerId="LiveId" clId="{0F1CB0C6-624B-46AE-AD4E-610A2BEDA29C}" dt="2022-03-04T03:31:35.350" v="208" actId="14100"/>
          <ac:picMkLst>
            <pc:docMk/>
            <pc:sldMk cId="2482259053" sldId="266"/>
            <ac:picMk id="5" creationId="{C40DA414-541F-442A-9C6C-E2671CB1BFFE}"/>
          </ac:picMkLst>
        </pc:picChg>
      </pc:sldChg>
      <pc:sldChg chg="delSp modSp mod ord">
        <pc:chgData name="Corey Chickowski" userId="584a0b9df5274f46" providerId="LiveId" clId="{0F1CB0C6-624B-46AE-AD4E-610A2BEDA29C}" dt="2022-03-04T03:31:19.648" v="205" actId="14100"/>
        <pc:sldMkLst>
          <pc:docMk/>
          <pc:sldMk cId="3445792332" sldId="267"/>
        </pc:sldMkLst>
        <pc:picChg chg="mod">
          <ac:chgData name="Corey Chickowski" userId="584a0b9df5274f46" providerId="LiveId" clId="{0F1CB0C6-624B-46AE-AD4E-610A2BEDA29C}" dt="2022-03-04T03:31:19.648" v="205" actId="14100"/>
          <ac:picMkLst>
            <pc:docMk/>
            <pc:sldMk cId="3445792332" sldId="267"/>
            <ac:picMk id="4" creationId="{F479B9BB-F119-4890-8E8D-5886D875D43B}"/>
          </ac:picMkLst>
        </pc:picChg>
        <pc:picChg chg="del">
          <ac:chgData name="Corey Chickowski" userId="584a0b9df5274f46" providerId="LiveId" clId="{0F1CB0C6-624B-46AE-AD4E-610A2BEDA29C}" dt="2022-03-04T03:31:13.734" v="202" actId="478"/>
          <ac:picMkLst>
            <pc:docMk/>
            <pc:sldMk cId="3445792332" sldId="267"/>
            <ac:picMk id="5" creationId="{C40DA414-541F-442A-9C6C-E2671CB1BFF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US" dirty="0"/>
            <a:t>Gather and Prepare Data for Machine Learning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Test and Choose a Model: Random Forest Classifier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Save model for use in Web Application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589" custLinFactNeighborY="-117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 outlin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Gather and Prepare Data for Machine Learning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8607" y="477850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 and Choose a Model: Random Forest Classifier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Save model for use in Web Application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aged-approval-approve-33986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me-credit-default-risk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666146"/>
            <a:ext cx="10993549" cy="180109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4: Machine LEARNING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467244"/>
            <a:ext cx="10993546" cy="484822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7CEBFF"/>
                </a:solidFill>
              </a:rPr>
              <a:t>UNDERWRITERS: </a:t>
            </a:r>
            <a:r>
              <a:rPr lang="en-US" cap="none" dirty="0">
                <a:solidFill>
                  <a:srgbClr val="FFFF00"/>
                </a:solidFill>
              </a:rPr>
              <a:t>Shailesh </a:t>
            </a:r>
            <a:r>
              <a:rPr lang="en-US" cap="none" dirty="0" err="1">
                <a:solidFill>
                  <a:srgbClr val="FFFF00"/>
                </a:solidFill>
              </a:rPr>
              <a:t>Godkhindi</a:t>
            </a:r>
            <a:r>
              <a:rPr lang="en-US" cap="none" dirty="0">
                <a:solidFill>
                  <a:srgbClr val="FFFF00"/>
                </a:solidFill>
              </a:rPr>
              <a:t>, </a:t>
            </a:r>
            <a:r>
              <a:rPr lang="en-US" cap="none" dirty="0" err="1">
                <a:solidFill>
                  <a:srgbClr val="FFFF00"/>
                </a:solidFill>
              </a:rPr>
              <a:t>Nazih</a:t>
            </a:r>
            <a:r>
              <a:rPr lang="en-US" cap="none" dirty="0">
                <a:solidFill>
                  <a:srgbClr val="FFFF00"/>
                </a:solidFill>
              </a:rPr>
              <a:t> </a:t>
            </a:r>
            <a:r>
              <a:rPr lang="en-US" cap="none" dirty="0" err="1">
                <a:solidFill>
                  <a:srgbClr val="FFFF00"/>
                </a:solidFill>
              </a:rPr>
              <a:t>Bouanani</a:t>
            </a:r>
            <a:r>
              <a:rPr lang="en-US" cap="none" dirty="0">
                <a:solidFill>
                  <a:srgbClr val="FFFF00"/>
                </a:solidFill>
              </a:rPr>
              <a:t>, Rajeswari </a:t>
            </a:r>
            <a:r>
              <a:rPr lang="en-US" cap="none" dirty="0" err="1">
                <a:solidFill>
                  <a:srgbClr val="FFFF00"/>
                </a:solidFill>
              </a:rPr>
              <a:t>Natchiappan</a:t>
            </a:r>
            <a:r>
              <a:rPr lang="en-US" cap="none" dirty="0">
                <a:solidFill>
                  <a:srgbClr val="FFFF00"/>
                </a:solidFill>
              </a:rPr>
              <a:t>, Corey Chickowski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Mr. Kelechi and Class for a great 6 months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D2A40E-8297-4781-BC15-5795B159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DF45E-F58F-4494-A3EF-95E507A2D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Create a machine learning model that analyzes loan applications and predicts loan approval based on features of the applicants credit.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772CEEF-F2FA-49A2-8928-89A9DF6CF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03" y="2837204"/>
            <a:ext cx="12021083" cy="32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1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EA39-5792-4500-AF4C-ABF9F76A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83E74-1E86-4E00-9929-1E169E7F6540}"/>
              </a:ext>
            </a:extLst>
          </p:cNvPr>
          <p:cNvSpPr txBox="1"/>
          <p:nvPr/>
        </p:nvSpPr>
        <p:spPr>
          <a:xfrm>
            <a:off x="461473" y="2247544"/>
            <a:ext cx="11149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https://www.kaggle.com/c/home-credit-default-risk/data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and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Scikit-learn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Flask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HTML/CSS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application: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Heroku and </a:t>
            </a:r>
            <a:r>
              <a:rPr lang="en-US" dirty="0" err="1"/>
              <a:t>Ngrok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5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EA39-5792-4500-AF4C-ABF9F76A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EFF"/>
                </a:solidFill>
              </a:rPr>
              <a:t>Machine Learning Overview</a:t>
            </a:r>
            <a:endParaRPr lang="en-US" dirty="0"/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C2CF5A49-3186-4B48-85B3-F5B768327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559259"/>
              </p:ext>
            </p:extLst>
          </p:nvPr>
        </p:nvGraphicFramePr>
        <p:xfrm>
          <a:off x="513921" y="2057906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EC40-D354-43A4-8F31-C543DDB3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Model Development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9B9BB-F119-4890-8E8D-5886D875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9" y="1838232"/>
            <a:ext cx="10083462" cy="34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1306-78EF-44DB-AD2B-3D42BF0D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Model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C7B1-FD4B-4FF7-BEBE-45422F5D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4" y="2068497"/>
            <a:ext cx="5031783" cy="421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61863-FB35-476C-B12C-4F4E26E7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3179"/>
            <a:ext cx="5702976" cy="40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EC40-D354-43A4-8F31-C543DDB3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Model Development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DA414-541F-442A-9C6C-E2671CB1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79" y="1937406"/>
            <a:ext cx="10334625" cy="26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9ACFC-CFC8-4307-BF02-BA7489920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30" y="1937446"/>
            <a:ext cx="6878694" cy="617747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Utilized Python, HTML, and CSS in conjunction with Flask to launch a local web application</a:t>
            </a:r>
          </a:p>
          <a:p>
            <a:r>
              <a:rPr lang="en-US" dirty="0"/>
              <a:t> Deployed a live web application using Heroku and </a:t>
            </a:r>
            <a:r>
              <a:rPr lang="en-US" dirty="0" err="1"/>
              <a:t>Ngrok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9025A-5D6A-4820-A098-236A1687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" y="2647058"/>
            <a:ext cx="6142075" cy="394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B1482-C753-497B-B6F5-7054E952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4" y="2647058"/>
            <a:ext cx="5915247" cy="39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DEMO Time</a:t>
            </a:r>
          </a:p>
        </p:txBody>
      </p:sp>
      <p:pic>
        <p:nvPicPr>
          <p:cNvPr id="7" name="Video 5" title="Moving Gears">
            <a:hlinkClick r:id="" action="ppaction://media"/>
            <a:extLst>
              <a:ext uri="{FF2B5EF4-FFF2-40B4-BE49-F238E27FC236}">
                <a16:creationId xmlns:a16="http://schemas.microsoft.com/office/drawing/2014/main" id="{9C36061E-8FD7-4B8C-B1DD-6FC3CE289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029" y="2009186"/>
            <a:ext cx="6947731" cy="39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349</TotalTime>
  <Words>167</Words>
  <Application>Microsoft Office PowerPoint</Application>
  <PresentationFormat>Widescreen</PresentationFormat>
  <Paragraphs>32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</vt:lpstr>
      <vt:lpstr>Project 4: Machine LEARNING integration</vt:lpstr>
      <vt:lpstr>Project Goal</vt:lpstr>
      <vt:lpstr>Sources and Technologies</vt:lpstr>
      <vt:lpstr>Machine Learning Overview</vt:lpstr>
      <vt:lpstr>Machine Learning: Model Development  </vt:lpstr>
      <vt:lpstr>Machine Learning: Model Development</vt:lpstr>
      <vt:lpstr>Machine Learning: Model Development  </vt:lpstr>
      <vt:lpstr>Web application</vt:lpstr>
      <vt:lpstr>DEMO Time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4: Machine LEARNING integration</dc:title>
  <dc:creator>Corey Chickowski</dc:creator>
  <cp:lastModifiedBy>Corey Chickowski</cp:lastModifiedBy>
  <cp:revision>1</cp:revision>
  <dcterms:created xsi:type="dcterms:W3CDTF">2022-03-03T00:57:40Z</dcterms:created>
  <dcterms:modified xsi:type="dcterms:W3CDTF">2022-03-04T21:18:04Z</dcterms:modified>
</cp:coreProperties>
</file>